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9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Default Extension="rels" ContentType="application/vnd.openxmlformats-package.relationships+xml"/>
  <Override PartName="/ppt/slides/slide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-92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90799-8680-F843-9E43-738743C2890B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0957E-7BA5-394E-B9A1-AC703F6E8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2765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2969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3174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3379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3789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3993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1611355-E9BC-644C-AA0A-9DFF47280A3C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Colonies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PLYMOUTH/NEW ENGLAND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rotWithShape="1">
          <a:blip r:embed="rId3">
            <a:alphaModFix amt="4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 dirty="0"/>
              <a:t>Reforming England in America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>
            <a:normAutofit fontScale="70000" lnSpcReduction="20000"/>
          </a:bodyPr>
          <a:lstStyle/>
          <a:p>
            <a:r>
              <a:rPr lang="en-US" sz="2800" dirty="0"/>
              <a:t>Pilgrims</a:t>
            </a:r>
          </a:p>
          <a:p>
            <a:pPr lvl="1">
              <a:buSzPct val="75000"/>
            </a:pPr>
            <a:r>
              <a:rPr lang="en-US" sz="2400" dirty="0"/>
              <a:t>Separatists who refused to worship in the Church of England </a:t>
            </a:r>
          </a:p>
          <a:p>
            <a:pPr lvl="1">
              <a:buSzPct val="75000"/>
            </a:pPr>
            <a:r>
              <a:rPr lang="en-US" sz="2400" dirty="0"/>
              <a:t>Fled to Holland to escape persecution</a:t>
            </a:r>
          </a:p>
          <a:p>
            <a:pPr lvl="1">
              <a:buSzPct val="75000"/>
            </a:pPr>
            <a:r>
              <a:rPr lang="en-US" sz="2400" dirty="0"/>
              <a:t>Worried that children were becoming too Dutch</a:t>
            </a:r>
          </a:p>
          <a:p>
            <a:r>
              <a:rPr lang="en-US" sz="2800" dirty="0"/>
              <a:t>1620—Plymouth founded </a:t>
            </a:r>
          </a:p>
          <a:p>
            <a:r>
              <a:rPr lang="en-US" sz="2800" dirty="0"/>
              <a:t>Mayflower Compact</a:t>
            </a:r>
          </a:p>
          <a:p>
            <a:r>
              <a:rPr lang="en-US" sz="2800" dirty="0"/>
              <a:t>William Bradford and Squanto ensured colony survived</a:t>
            </a:r>
          </a:p>
          <a:p>
            <a:r>
              <a:rPr lang="en-US" sz="2800" dirty="0"/>
              <a:t>1691—absorbed into Massachusetts Bay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>
            <a:alphaModFix amt="4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 dirty="0">
                <a:solidFill>
                  <a:srgbClr val="000000"/>
                </a:solidFill>
              </a:rPr>
              <a:t>“The Great Migration”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>
            <a:normAutofit/>
          </a:bodyPr>
          <a:lstStyle/>
          <a:p>
            <a:r>
              <a:rPr lang="en-US" dirty="0"/>
              <a:t>Puritans </a:t>
            </a:r>
            <a:endParaRPr lang="en-US" dirty="0" smtClean="0"/>
          </a:p>
          <a:p>
            <a:pPr lvl="1">
              <a:buSzPct val="75000"/>
            </a:pPr>
            <a:r>
              <a:rPr lang="en-US" dirty="0" smtClean="0"/>
              <a:t>Part of the </a:t>
            </a:r>
            <a:r>
              <a:rPr lang="en-US" dirty="0" smtClean="0"/>
              <a:t>Protestant Reformation</a:t>
            </a:r>
            <a:endParaRPr lang="en-US" dirty="0" smtClean="0"/>
          </a:p>
          <a:p>
            <a:pPr lvl="1">
              <a:buSzPct val="75000"/>
            </a:pPr>
            <a:r>
              <a:rPr lang="en-US" dirty="0" smtClean="0"/>
              <a:t>Worked </a:t>
            </a:r>
            <a:r>
              <a:rPr lang="en-US" dirty="0"/>
              <a:t>within the Church of England to eliminate remaining vestiges of Catholicism</a:t>
            </a:r>
            <a:endParaRPr lang="en-US" dirty="0" smtClean="0"/>
          </a:p>
          <a:p>
            <a:r>
              <a:rPr lang="en-US" dirty="0" smtClean="0"/>
              <a:t>1630</a:t>
            </a:r>
            <a:r>
              <a:rPr lang="en-US" dirty="0"/>
              <a:t>—John Winthrop led Puritan group to Massachusetts with charter giving them power to make decisions without direction from England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/>
              <a:t>“A City on a Hill”: Settlement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>
            <a:normAutofit fontScale="77500" lnSpcReduction="20000"/>
          </a:bodyPr>
          <a:lstStyle/>
          <a:p>
            <a:r>
              <a:rPr lang="en-US" sz="2800"/>
              <a:t>1630-1640—16,000 immigrated</a:t>
            </a:r>
          </a:p>
          <a:p>
            <a:r>
              <a:rPr lang="en-US" sz="2800"/>
              <a:t>Settlers usually came as family units</a:t>
            </a:r>
          </a:p>
          <a:p>
            <a:r>
              <a:rPr lang="en-US" sz="2800"/>
              <a:t>Area settled generally healthy</a:t>
            </a:r>
          </a:p>
          <a:p>
            <a:r>
              <a:rPr lang="en-US" sz="2800"/>
              <a:t>Puritans view of their colony:</a:t>
            </a:r>
          </a:p>
          <a:p>
            <a:pPr lvl="1"/>
            <a:r>
              <a:rPr lang="en-US" sz="2400"/>
              <a:t>Success as part of covenant with God</a:t>
            </a:r>
          </a:p>
          <a:p>
            <a:pPr lvl="1"/>
            <a:r>
              <a:rPr lang="en-US" sz="2400"/>
              <a:t>A “beacon of righteousness” to the world</a:t>
            </a:r>
          </a:p>
          <a:p>
            <a:r>
              <a:rPr lang="en-US" sz="2800"/>
              <a:t>Church attendance required, but membership not automatic</a:t>
            </a:r>
          </a:p>
          <a:p>
            <a:endParaRPr lang="en-US" sz="2800"/>
          </a:p>
          <a:p>
            <a:pPr lvl="1"/>
            <a:endParaRPr lang="en-US" sz="24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>
            <a:alphaModFix amt="48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 dirty="0">
                <a:solidFill>
                  <a:srgbClr val="000000"/>
                </a:solidFill>
              </a:rPr>
              <a:t>“A City on a Hill”: Politics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/>
              <a:t>Public confession and execution of criminals</a:t>
            </a:r>
          </a:p>
          <a:p>
            <a:r>
              <a:rPr lang="en-US"/>
              <a:t>Government by elected representatives responsible to God</a:t>
            </a:r>
          </a:p>
          <a:p>
            <a:r>
              <a:rPr lang="en-US"/>
              <a:t>All adult male church members could vote</a:t>
            </a:r>
          </a:p>
          <a:p>
            <a:r>
              <a:rPr lang="en-US"/>
              <a:t>Ministers had no formal role and were prohibited from holding office</a:t>
            </a:r>
          </a:p>
          <a:p>
            <a:r>
              <a:rPr lang="en-US"/>
              <a:t>Town was center of Puritan life</a:t>
            </a:r>
          </a:p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 dirty="0"/>
              <a:t>Limits of Religious Dissent 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 i="1" dirty="0"/>
              <a:t>Laws and Liberties,</a:t>
            </a:r>
            <a:r>
              <a:rPr lang="en-US" dirty="0"/>
              <a:t> 1648</a:t>
            </a:r>
            <a:endParaRPr lang="en-US" dirty="0" smtClean="0"/>
          </a:p>
          <a:p>
            <a:pPr lvl="1"/>
            <a:r>
              <a:rPr lang="en-US" dirty="0" smtClean="0"/>
              <a:t>Explained </a:t>
            </a:r>
            <a:r>
              <a:rPr lang="en-US" dirty="0"/>
              <a:t>rights and responsibilities of citizens</a:t>
            </a:r>
          </a:p>
          <a:p>
            <a:pPr lvl="1"/>
            <a:r>
              <a:rPr lang="en-US" dirty="0"/>
              <a:t>Engendered public trust in government</a:t>
            </a:r>
          </a:p>
          <a:p>
            <a:pPr lvl="1"/>
            <a:r>
              <a:rPr lang="en-US" dirty="0"/>
              <a:t>Kept magistrates from arbitrary rule</a:t>
            </a:r>
          </a:p>
          <a:p>
            <a:r>
              <a:rPr lang="en-US" dirty="0"/>
              <a:t>Puritans did not tolerate religious dissent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>
            <a:alphaModFix amt="6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000000"/>
                </a:solidFill>
              </a:rPr>
              <a:t>Limits of Religious Dissent: </a:t>
            </a:r>
            <a:br>
              <a:rPr lang="en-US" sz="4000" dirty="0">
                <a:solidFill>
                  <a:srgbClr val="000000"/>
                </a:solidFill>
              </a:rPr>
            </a:br>
            <a:r>
              <a:rPr lang="en-US" sz="4000" dirty="0">
                <a:solidFill>
                  <a:srgbClr val="000000"/>
                </a:solidFill>
              </a:rPr>
              <a:t>Roger Williams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sz="3600"/>
              <a:t>Extreme separatism</a:t>
            </a:r>
          </a:p>
          <a:p>
            <a:r>
              <a:rPr lang="en-US" sz="3600"/>
              <a:t>Questioned validity of colony’s charter</a:t>
            </a:r>
          </a:p>
          <a:p>
            <a:r>
              <a:rPr lang="en-US" sz="3600"/>
              <a:t>Advocated toleration of religious beliefs</a:t>
            </a:r>
          </a:p>
          <a:p>
            <a:r>
              <a:rPr lang="en-US" sz="3600"/>
              <a:t>Expelled to Rhode Island, 1636</a:t>
            </a:r>
          </a:p>
          <a:p>
            <a:endParaRPr lang="en-US" sz="3600"/>
          </a:p>
          <a:p>
            <a:endParaRPr lang="en-US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rotWithShape="1">
          <a:blip r:embed="rId3">
            <a:alphaModFix amt="4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 dirty="0">
                <a:solidFill>
                  <a:schemeClr val="tx1"/>
                </a:solidFill>
              </a:rPr>
              <a:t>Limits of Religious Dissent: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Anne Hutchinson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dirty="0"/>
              <a:t>Claimed direct divine inspiration by the Holy Spirit</a:t>
            </a:r>
          </a:p>
          <a:p>
            <a:pPr>
              <a:lnSpc>
                <a:spcPct val="90000"/>
              </a:lnSpc>
            </a:pPr>
            <a:r>
              <a:rPr lang="en-US" dirty="0"/>
              <a:t>Suggested most Puritan ministers were no better than those of Church of England</a:t>
            </a:r>
          </a:p>
          <a:p>
            <a:pPr>
              <a:lnSpc>
                <a:spcPct val="90000"/>
              </a:lnSpc>
            </a:pPr>
            <a:r>
              <a:rPr lang="en-US" dirty="0"/>
              <a:t>Her views called the established church into question</a:t>
            </a:r>
          </a:p>
          <a:p>
            <a:pPr>
              <a:lnSpc>
                <a:spcPct val="90000"/>
              </a:lnSpc>
            </a:pPr>
            <a:r>
              <a:rPr lang="en-US" dirty="0"/>
              <a:t>Her actions challenged accepted behavior of women in this time</a:t>
            </a:r>
          </a:p>
          <a:p>
            <a:pPr>
              <a:lnSpc>
                <a:spcPct val="90000"/>
              </a:lnSpc>
            </a:pPr>
            <a:r>
              <a:rPr lang="en-US" dirty="0"/>
              <a:t>Banished to Rhode Island in 1637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England Colonies, 1650</a:t>
            </a:r>
          </a:p>
        </p:txBody>
      </p:sp>
      <p:pic>
        <p:nvPicPr>
          <p:cNvPr id="95236" name="Picture 4" descr="DIVI723303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755" t="1492" r="1718" b="1492"/>
          <a:stretch>
            <a:fillRect/>
          </a:stretch>
        </p:blipFill>
        <p:spPr>
          <a:xfrm>
            <a:off x="2438400" y="1524000"/>
            <a:ext cx="4191000" cy="4953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214</TotalTime>
  <Words>313</Words>
  <Application>Microsoft Macintosh PowerPoint</Application>
  <PresentationFormat>On-screen Show (4:3)</PresentationFormat>
  <Paragraphs>48</Paragraphs>
  <Slides>9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Genesis</vt:lpstr>
      <vt:lpstr>The Colonies</vt:lpstr>
      <vt:lpstr>Reforming England in America</vt:lpstr>
      <vt:lpstr>“The Great Migration”</vt:lpstr>
      <vt:lpstr>“A City on a Hill”: Settlement</vt:lpstr>
      <vt:lpstr>“A City on a Hill”: Politics</vt:lpstr>
      <vt:lpstr>Limits of Religious Dissent </vt:lpstr>
      <vt:lpstr>Limits of Religious Dissent:  Roger Williams</vt:lpstr>
      <vt:lpstr>Limits of Religious Dissent: Anne Hutchinson</vt:lpstr>
      <vt:lpstr>New England Colonies, 1650</vt:lpstr>
    </vt:vector>
  </TitlesOfParts>
  <Company>Township High School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Colonies</dc:title>
  <dc:creator>Matthew Myers</dc:creator>
  <cp:lastModifiedBy>Buffalo Grive High School</cp:lastModifiedBy>
  <cp:revision>5</cp:revision>
  <dcterms:created xsi:type="dcterms:W3CDTF">2010-08-30T13:47:53Z</dcterms:created>
  <dcterms:modified xsi:type="dcterms:W3CDTF">2010-08-30T16:59:45Z</dcterms:modified>
</cp:coreProperties>
</file>